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0" r:id="rId4"/>
    <p:sldId id="265" r:id="rId5"/>
    <p:sldId id="266" r:id="rId6"/>
    <p:sldId id="260" r:id="rId7"/>
    <p:sldId id="257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8" y="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DFFD14-2C5C-4C2E-9163-57433755FC0B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6E5B0-A1A8-4627-9E4E-E3CD95763C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257800"/>
            <a:ext cx="64008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Start the day off right!</a:t>
            </a:r>
          </a:p>
          <a:p>
            <a:pPr algn="ctr"/>
            <a:r>
              <a:rPr lang="en-US" dirty="0" smtClean="0"/>
              <a:t>Great food, coffee, &amp; company.</a:t>
            </a:r>
          </a:p>
          <a:p>
            <a:pPr algn="ctr"/>
            <a:r>
              <a:rPr lang="en-US" dirty="0" smtClean="0"/>
              <a:t>Fresh, Local, Made to Order</a:t>
            </a:r>
            <a:endParaRPr lang="en-US" dirty="0"/>
          </a:p>
        </p:txBody>
      </p:sp>
      <p:pic>
        <p:nvPicPr>
          <p:cNvPr id="1040" name="Picture 16" descr="http://www.computerclipart.com/computer_clipart_images/the_sun_rising_behind_fields_and_orchards_of_a_farm_0521-1004-2901-1417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329947" cy="4175125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ANd9GcSTClBQa4ioLQl7NtAOpr563bd4-kd0y6G-irCnsT-PMmIRAuY&amp;t=1&amp;usg=__zWji3HFI_X-Sp2kvkxDjQeG8XzA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5325"/>
            <a:ext cx="1943100" cy="2352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276600"/>
            <a:ext cx="6858000" cy="12192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Rise &amp; Shine </a:t>
            </a:r>
            <a:r>
              <a:rPr lang="en-US" sz="6700" dirty="0" smtClean="0"/>
              <a:t>Café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Picture 10" descr="http://t2.gstatic.com/images?q=tbn:ANd9GcSTClBQa4ioLQl7NtAOpr563bd4-kd0y6G-irCnsT-PMmIRAuY&amp;t=1&amp;usg=__zWji3HFI_X-Sp2kvkxDjQeG8XzA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0" y="4505325"/>
            <a:ext cx="19431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Product &amp; Place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Product</a:t>
            </a:r>
            <a:r>
              <a:rPr lang="en-US" dirty="0" smtClean="0"/>
              <a:t>: Conventional style breakfast menu</a:t>
            </a:r>
          </a:p>
          <a:p>
            <a:r>
              <a:rPr lang="en-US" dirty="0" smtClean="0"/>
              <a:t>Emphasizes build-your own, healthy options</a:t>
            </a:r>
          </a:p>
          <a:p>
            <a:r>
              <a:rPr lang="en-US" dirty="0" smtClean="0"/>
              <a:t>Diet-specific items can be customized (substitutions) </a:t>
            </a:r>
          </a:p>
          <a:p>
            <a:r>
              <a:rPr lang="en-US" dirty="0" smtClean="0"/>
              <a:t>Examples include egg-free, gluten-free, and vegan options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Place</a:t>
            </a:r>
            <a:r>
              <a:rPr lang="en-US" dirty="0" smtClean="0"/>
              <a:t>: located in the Gallatin Field Airport</a:t>
            </a:r>
          </a:p>
          <a:p>
            <a:r>
              <a:rPr lang="en-US" dirty="0" smtClean="0"/>
              <a:t>Counter Service: Grab n Go style with seating area </a:t>
            </a:r>
          </a:p>
          <a:p>
            <a:r>
              <a:rPr lang="en-US" dirty="0" smtClean="0"/>
              <a:t>Bright and Friendly atmosphere, colorful and animated</a:t>
            </a:r>
          </a:p>
          <a:p>
            <a:r>
              <a:rPr lang="en-US" dirty="0" smtClean="0"/>
              <a:t>Clients: Business people, families, &amp; travelers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1518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Price &amp;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Price</a:t>
            </a:r>
            <a:r>
              <a:rPr lang="en-US" dirty="0" smtClean="0"/>
              <a:t>: moderately priced, depending on complexity of the item ordered</a:t>
            </a:r>
          </a:p>
          <a:p>
            <a:r>
              <a:rPr lang="en-US" dirty="0" smtClean="0"/>
              <a:t>Extra meats and veggies: extra charges</a:t>
            </a:r>
          </a:p>
          <a:p>
            <a:r>
              <a:rPr lang="en-US" dirty="0" smtClean="0"/>
              <a:t>Lack of competition= more freedom to vary prices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Promotion</a:t>
            </a:r>
            <a:r>
              <a:rPr lang="en-US" dirty="0" smtClean="0"/>
              <a:t>: Coupons/fliers in Belgrade&amp; Bozeman newspapers</a:t>
            </a:r>
          </a:p>
          <a:p>
            <a:r>
              <a:rPr lang="en-US" dirty="0" smtClean="0"/>
              <a:t>Phone book advertisements</a:t>
            </a:r>
          </a:p>
          <a:p>
            <a:r>
              <a:rPr lang="en-US" dirty="0" smtClean="0"/>
              <a:t>KGLT advertisements</a:t>
            </a:r>
          </a:p>
          <a:p>
            <a:r>
              <a:rPr lang="en-US" dirty="0" smtClean="0"/>
              <a:t>Daily specials &amp; </a:t>
            </a:r>
            <a:r>
              <a:rPr lang="en-US" dirty="0" err="1" smtClean="0"/>
              <a:t>sunday</a:t>
            </a:r>
            <a:r>
              <a:rPr lang="en-US" dirty="0" smtClean="0"/>
              <a:t> brunch </a:t>
            </a:r>
            <a:r>
              <a:rPr lang="en-US" dirty="0" err="1" smtClean="0"/>
              <a:t>promotionals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Menu - </a:t>
            </a:r>
            <a:r>
              <a:rPr lang="en-US" dirty="0"/>
              <a:t>Signature </a:t>
            </a:r>
            <a:r>
              <a:rPr lang="en-US" dirty="0" smtClean="0"/>
              <a:t>Entrées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Breakfast Wrap</a:t>
            </a:r>
            <a:r>
              <a:rPr lang="en-US" dirty="0" smtClean="0"/>
              <a:t>…………………………………………………………………………………………….………..…$6.</a:t>
            </a:r>
            <a:r>
              <a:rPr lang="en-US" baseline="30000" dirty="0" smtClean="0"/>
              <a:t>95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Free-range egg scrambler with sautéed onion, zucchini, bell pepper and carrot, plus sausage and home fries all in a whole-wheat tortilla.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b="1" dirty="0" smtClean="0"/>
              <a:t>Waffles</a:t>
            </a:r>
            <a:r>
              <a:rPr lang="en-US" dirty="0" smtClean="0"/>
              <a:t>…………………………………………………………………………………………………………..……...…$7.</a:t>
            </a:r>
            <a:r>
              <a:rPr lang="en-US" baseline="30000" dirty="0" smtClean="0"/>
              <a:t>95</a:t>
            </a:r>
          </a:p>
          <a:p>
            <a:pPr lvl="1"/>
            <a:r>
              <a:rPr lang="en-US" dirty="0"/>
              <a:t>Home-made </a:t>
            </a:r>
            <a:r>
              <a:rPr lang="en-US" dirty="0" smtClean="0"/>
              <a:t>waffles made with whole-wheat served </a:t>
            </a:r>
            <a:r>
              <a:rPr lang="en-US" dirty="0"/>
              <a:t>with fresh fruit salad and sausage. </a:t>
            </a:r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	(</a:t>
            </a:r>
            <a:r>
              <a:rPr lang="en-US" dirty="0"/>
              <a:t>Gluten-free and vegan </a:t>
            </a:r>
            <a:r>
              <a:rPr lang="en-US" dirty="0" smtClean="0"/>
              <a:t>waffles </a:t>
            </a:r>
            <a:r>
              <a:rPr lang="en-US" dirty="0"/>
              <a:t>available</a:t>
            </a:r>
            <a:r>
              <a:rPr lang="en-US" dirty="0" smtClean="0"/>
              <a:t>)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b="1" dirty="0" smtClean="0"/>
              <a:t>Egg-free Scramble</a:t>
            </a:r>
            <a:r>
              <a:rPr lang="en-US" dirty="0" smtClean="0"/>
              <a:t>………………………………………….…………………………………………………….…$</a:t>
            </a:r>
            <a:r>
              <a:rPr lang="en-US" dirty="0"/>
              <a:t>8.</a:t>
            </a:r>
            <a:r>
              <a:rPr lang="en-US" baseline="30000" dirty="0"/>
              <a:t>95</a:t>
            </a:r>
            <a:endParaRPr lang="en-US" dirty="0" smtClean="0"/>
          </a:p>
          <a:p>
            <a:pPr lvl="1"/>
            <a:r>
              <a:rPr lang="en-US" dirty="0" smtClean="0"/>
              <a:t>Tofu specially prepared with </a:t>
            </a:r>
            <a:r>
              <a:rPr lang="en-US" dirty="0"/>
              <a:t>sautéed onions and chickpeas and topped with fresh tomato and avocado. Served with </a:t>
            </a:r>
            <a:r>
              <a:rPr lang="en-US" dirty="0" smtClean="0"/>
              <a:t>home fries </a:t>
            </a:r>
            <a:r>
              <a:rPr lang="en-US" dirty="0"/>
              <a:t>and veggie sausage</a:t>
            </a:r>
            <a:r>
              <a:rPr lang="en-US" dirty="0" smtClean="0"/>
              <a:t>. (Egg scramble available)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b="1" dirty="0" smtClean="0"/>
              <a:t>Compost Plate</a:t>
            </a:r>
            <a:r>
              <a:rPr lang="en-US" dirty="0" smtClean="0"/>
              <a:t>…………….……………………………………………………………………………………....……$8.</a:t>
            </a:r>
            <a:r>
              <a:rPr lang="en-US" baseline="30000" dirty="0" smtClean="0"/>
              <a:t>95</a:t>
            </a:r>
            <a:endParaRPr lang="en-US" dirty="0" smtClean="0"/>
          </a:p>
          <a:p>
            <a:pPr lvl="1"/>
            <a:r>
              <a:rPr lang="en-US" dirty="0"/>
              <a:t>A </a:t>
            </a:r>
            <a:r>
              <a:rPr lang="en-US" dirty="0" smtClean="0"/>
              <a:t>heaping </a:t>
            </a:r>
            <a:r>
              <a:rPr lang="en-US" dirty="0"/>
              <a:t>pile of all our plant-based options, including egg-free scramble, waffle, toast, veggie </a:t>
            </a:r>
            <a:r>
              <a:rPr lang="en-US" dirty="0" smtClean="0"/>
              <a:t>sausage &amp; </a:t>
            </a:r>
            <a:r>
              <a:rPr lang="en-US" dirty="0"/>
              <a:t>bacon, home fries, topped with </a:t>
            </a:r>
            <a:r>
              <a:rPr lang="en-US" dirty="0" smtClean="0"/>
              <a:t>condiments of your choice. 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b="1" dirty="0" smtClean="0"/>
              <a:t>Quiche of the Day</a:t>
            </a:r>
            <a:r>
              <a:rPr lang="en-US" dirty="0" smtClean="0"/>
              <a:t>………………………….……………………………………….………………………$4.</a:t>
            </a:r>
            <a:r>
              <a:rPr lang="en-US" baseline="30000" dirty="0" smtClean="0"/>
              <a:t>95</a:t>
            </a:r>
            <a:r>
              <a:rPr lang="en-US" dirty="0" smtClean="0"/>
              <a:t>/slice</a:t>
            </a:r>
          </a:p>
          <a:p>
            <a:pPr lvl="1"/>
            <a:r>
              <a:rPr lang="en-US" dirty="0"/>
              <a:t>A rotation of egg and egg-free quiches made with varying veggies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8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7" y="1890236"/>
            <a:ext cx="8229600" cy="4389120"/>
          </a:xfrm>
        </p:spPr>
        <p:txBody>
          <a:bodyPr/>
          <a:lstStyle/>
          <a:p>
            <a:r>
              <a:rPr lang="en-US" sz="2200" dirty="0"/>
              <a:t>Create Your </a:t>
            </a:r>
            <a:r>
              <a:rPr lang="en-US" sz="2200" dirty="0" smtClean="0"/>
              <a:t>Own………………………………………..…….starting at </a:t>
            </a:r>
            <a:r>
              <a:rPr lang="en-US" sz="2200" dirty="0" smtClean="0"/>
              <a:t>$</a:t>
            </a:r>
            <a:r>
              <a:rPr lang="en-US" sz="2200" dirty="0"/>
              <a:t>6</a:t>
            </a:r>
            <a:r>
              <a:rPr lang="en-US" sz="2200" dirty="0" smtClean="0"/>
              <a:t>.</a:t>
            </a:r>
            <a:r>
              <a:rPr lang="en-US" sz="2200" baseline="30000" dirty="0" smtClean="0"/>
              <a:t>99</a:t>
            </a:r>
            <a:endParaRPr lang="en-US" sz="2200" dirty="0" smtClean="0"/>
          </a:p>
          <a:p>
            <a:pPr lvl="1"/>
            <a:r>
              <a:rPr lang="en-US" sz="2000" dirty="0" smtClean="0"/>
              <a:t>Customize </a:t>
            </a:r>
            <a:r>
              <a:rPr lang="en-US" sz="2000" dirty="0"/>
              <a:t>any of our signature entrees with your favorite veggies, meat and side dish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Gourmet coffee options and Espresso Station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1836617" cy="183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438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101226" cy="15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20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498975" cy="4724400"/>
          </a:xfrm>
        </p:spPr>
        <p:style>
          <a:lnRef idx="2">
            <a:schemeClr val="accent5">
              <a:shade val="50000"/>
            </a:schemeClr>
          </a:lnRef>
          <a:fillRef idx="1001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0070C0"/>
                </a:solidFill>
                <a:latin typeface="+mj-lt"/>
              </a:rPr>
              <a:t>Select up to 3 fruits. Add $.99 for each additional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  <a:latin typeface="+mj-lt"/>
              </a:rPr>
              <a:t>Strawberries, Blueberries, Bananas, Oranges, Apples, Cantaloupe, Pineapple</a:t>
            </a:r>
          </a:p>
          <a:p>
            <a:endParaRPr lang="en-US" dirty="0" smtClean="0">
              <a:solidFill>
                <a:srgbClr val="0070C0"/>
              </a:solidFill>
              <a:latin typeface="+mj-lt"/>
            </a:endParaRPr>
          </a:p>
          <a:p>
            <a:endParaRPr lang="en-US" dirty="0" smtClean="0">
              <a:solidFill>
                <a:srgbClr val="0070C0"/>
              </a:solidFill>
              <a:latin typeface="+mj-lt"/>
            </a:endParaRPr>
          </a:p>
          <a:p>
            <a:endParaRPr lang="en-US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mtClean="0">
                <a:solidFill>
                  <a:srgbClr val="0070C0"/>
                </a:solidFill>
                <a:latin typeface="+mj-lt"/>
              </a:rPr>
              <a:t>Specialty Coffee</a:t>
            </a:r>
            <a:endParaRPr lang="en-US" dirty="0" smtClean="0">
              <a:solidFill>
                <a:srgbClr val="0070C0"/>
              </a:solidFill>
              <a:latin typeface="+mj-lt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8" descr="http://t2.gstatic.com/images?q=tbn:ANd9GcT0r9ecVGpvUTjja97WAHqKP3aVi_VJlPqSJ6sArgGnhkv5AVA&amp;t=1&amp;usg=__V-zYpyDPfu2O5J9qT4dItPbmIQ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33800"/>
            <a:ext cx="1753821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Create your own Sandwich, Wrap, Omelet, Parfait, or Smoothie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040188" cy="659352"/>
          </a:xfrm>
        </p:spPr>
        <p:txBody>
          <a:bodyPr/>
          <a:lstStyle/>
          <a:p>
            <a:r>
              <a:rPr lang="en-US" dirty="0" smtClean="0"/>
              <a:t>Select Bread, 1 Meat and up to 3 other items from list for only </a:t>
            </a:r>
            <a:r>
              <a:rPr lang="en-US" dirty="0" smtClean="0"/>
              <a:t>$6.99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2225" y="1295400"/>
            <a:ext cx="4041775" cy="7619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Fruit &amp; Yogurt Parfaits or Smoothies $4.99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2133600"/>
            <a:ext cx="4725988" cy="472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Breads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+mj-lt"/>
              </a:rPr>
              <a:t>Whole Wheat, Croissant, Bagel, English Muffin, Gluten Free</a:t>
            </a:r>
          </a:p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Meat: $.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99 (for each additional item)</a:t>
            </a:r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+mj-lt"/>
              </a:rPr>
              <a:t>Bacon, Sausage, Ham</a:t>
            </a:r>
          </a:p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Vegetables: $.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99 (for each additional item</a:t>
            </a:r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+mj-lt"/>
              </a:rPr>
              <a:t>Bell Pepper, Onion, Spinach, Tomato, Mushroom, Zucchini, Potato, sautéed vegetable mix, Tofu</a:t>
            </a:r>
          </a:p>
          <a:p>
            <a:endParaRPr lang="en-US" dirty="0"/>
          </a:p>
        </p:txBody>
      </p:sp>
      <p:pic>
        <p:nvPicPr>
          <p:cNvPr id="7" name="Picture 20" descr="http://t0.gstatic.com/images?q=tbn:ANd9GcT2wtj77k98xU9v4IDokQf34HAU2W6ZiMGUebn6phtoGPX-5P4&amp;t=1&amp;usg=__M1Yw-NEuFsIuiyn1ND5-bVDcyE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410200"/>
            <a:ext cx="1219200" cy="1181769"/>
          </a:xfrm>
          <a:prstGeom prst="rect">
            <a:avLst/>
          </a:prstGeom>
          <a:noFill/>
        </p:spPr>
      </p:pic>
      <p:pic>
        <p:nvPicPr>
          <p:cNvPr id="9" name="Picture 2" descr="http://t0.gstatic.com/images?q=tbn:ANd9GcRJBHRCMk58meF3eVGBHcTx5BHDxtSkJJ_PUCuXdZckndtCaPM&amp;t=1&amp;usg=__HhuKhh98CInJ6FQ-Q5O2PCX25pg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8037" y="3581400"/>
            <a:ext cx="1525963" cy="1143000"/>
          </a:xfrm>
          <a:prstGeom prst="rect">
            <a:avLst/>
          </a:prstGeom>
          <a:noFill/>
        </p:spPr>
      </p:pic>
      <p:pic>
        <p:nvPicPr>
          <p:cNvPr id="10" name="Picture 4" descr="http://t3.gstatic.com/images?q=tbn:ANd9GcRJB7AIC2vEtWIyaFNDr2BM-TU-HFcrFCQVVIhGY0zT4KWhbLg&amp;t=1&amp;usg=__K4-2IafBFaJh8hgw5bPc2TYkG4k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57600"/>
            <a:ext cx="946673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524000"/>
            <a:ext cx="8229600" cy="4800600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Reduce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Reuse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Recycle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Install Energy Saving Equipment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Energy Star Appliances, water saving ware washers, low-flow toilets, energy efficient windows, sun lights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Run dishwashers only when full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Compact fluorescent lights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Motion Detector Lights in offices, storage rooms, bathrooms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Reuse furniture, flooring from recovered wood, recycled counter tops, biodegradable to go containers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Donate edible food leftovers to shelters &amp; soup </a:t>
            </a:r>
            <a:r>
              <a:rPr lang="en-US" dirty="0" smtClean="0">
                <a:solidFill>
                  <a:srgbClr val="00B0F0"/>
                </a:solidFill>
              </a:rPr>
              <a:t>kitchens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Recycle Bins in waste area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Paper, Plastic, Glass, Aluminum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Compost Food Scraps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1991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dirty="0" smtClean="0"/>
              <a:t>Sustainability Policy</a:t>
            </a:r>
            <a:endParaRPr lang="en-US" dirty="0"/>
          </a:p>
        </p:txBody>
      </p:sp>
      <p:sp>
        <p:nvSpPr>
          <p:cNvPr id="39938" name="AutoShape 2" descr="data:image/jpg;base64,/9j/4AAQSkZJRgABAQAAAQABAAD/2wBDAAkGBwgHBgkIBwgKCgkLDRYPDQwMDRsUFRAWIB0iIiAdHx8kKDQsJCYxJx8fLT0tMTU3Ojo6Iys/RD84QzQ5Ojf/2wBDAQoKCg0MDRoPDxo3JR8lNzc3Nzc3Nzc3Nzc3Nzc3Nzc3Nzc3Nzc3Nzc3Nzc3Nzc3Nzc3Nzc3Nzc3Nzc3Nzc3Nzf/wAARCAC7AMYDASIAAhEBAxEB/8QAHAAAAgIDAQEAAAAAAAAAAAAAAAYBBQIEBwMI/8QAQxAAAQMDAwICBwYDBgUEAwAAAQIDBAAFEQYSITFBE1EUIjJhcYGhBxVCYoKRI7HBJDNScpKiJkNTc5MWNGOywtHw/8QAGgEAAgMBAQAAAAAAAAAAAAAAAAQCAwUGAf/EAC0RAAICAQMDAgUFAAMAAAAAAAECAAMRBBIhEzFBBSJRYXGx0RQjMoGRFULw/9oADAMBAAIRAxEAPwDuNFFFEIUUUUQhRRRRCFFFeEqXHiMLelPNssoGVOOKCUpHvJ4FEJ7VG4ZxkZpWf13bAd0SNcZzOcF6NFUW/iCcbv05rW1vLVLslruFunPpgPSGvFXHdLfiNOgpScjnG9TfccE1AuMEjxIGxcEjnEbvHaL/AIPit+Lt3bNw3Y88fMfvVRdtVWW0yzDnTC3ICQotoaW4oA5wcJSeuD+1c70n6NbdYQ1ym3oq3XnIzK0NISl3ck43uKUVuE7BwAADjNb/ANoKnWrzeCytxCjZUOJKVEHKFPc5+Yqs3ft7xKW1H7XUEdLbq2xXOQmNEuLRkL4Qy6lTS1fBKwCflWV41LarLIQzcHnG1qbLuER3HdqAcFR2JOBnua5xfPQUfeUe1yX5lvSy2lkrdL2JSirCW1kkk52dDwrp3ra1qX25dwMlWZTVhZbWsHgqUXt5/cfSoG8hWJHbErOpYKxI7YnQ5WorPDZiPzLlFjtS0b2FPOBAcTgHIzjzH71YRn2ZLCH47qHWXEhSHEKCkqB6EEdRXOtYvoi3KLyQi3WZbih0xkjH7htVWzd5OmbDZrO1F9KuSYDQLO/YlsJSlJWtWDgZzjAJJzgcE1b1fcwPYS7rDcwPZY5A988VmK5rb9Z3mTdYLCH7dIQ/JQ04iNDeICSfWIcK8cDvjtTpctR2m1TGIdxmtx3n0FSN+doAIHrK6JyTxnGeakrqwyJYliuu4dv8ltRWCHULSlaFBSVAFKk8gg9Dmstw86nJyaKgEHpU0QhRRRRCFFFFEIUUUUQhRRRRCFFFFEJB6Uua4tButiUWWg7LhuCTHQRnctH4f1DI+dMh6VgrpXhGRgzxhkYM4ct3wr0zKisuKZltLlCW02pxaRsCSlSRyUA7V8dMq4xmmS0ynbrph3SaIrLhTaiqNNiu721bcBClAjIUVjIxnJB8q3Jun41huoudwvMeBao8wyojaUfxSpQ9ZoHunKl4SkE4IHYV6M3CQZMp/TVhjWz0te9+bOb2LdVz63gp575yopznkUoqdIZc48fX4RGtBSMucePr8IuItF7uMhy4Wi23OHMksJy8sNRghYTx6ygXMZ6gYBxTVqiyvS5cW4Srrbrf/YvR5IlI3hR3BXq5UkYzkfOvFy2yph3XW83CV1Jbbd9Hb57bW8Ej4k0R9P2aMdzFqhJV3WWEqUf1EE/WquvUi7ACRKP1NCLsUEiedmOjLM81Jlamt0yY0CGnHJTQQyCMHw20eqnjjPKsd6z1FJ01e3W5kDVFmYmobLRLshtbbzZOdi07gcA5wQeMnqCRVilKUjajgeSeKhxlp1O11tDgPZYz/OvP1aEbdvE8OuQrtKcSm0/olL+1UiVbV28qSpbdv3OCRt5SlS1H2Rx6oHI44GQfTXlteYuEm4qS8qBMihiQ60kqVGKQrCiBztIUeecEc8HNZu6asriw592Rm3Qch1hHgrB/zIwfrWbcS6wSPuq/S0AZwzOxKb/dWFj/AFV6LqWXaRjM9Go07oUIxmbGjtUofj/d8iOw23Cgh4y4rqVR1NpO3OB7PQnHPsnnik68XRcpx+e86lmRcVhaWllHiNxEDhKUrO1Sgk7iCeq1e6mGVLjiFPiahsiYTU9IEm42hO5KwCcKcAHiD4kLHJycGtFWl582TGfgSYV0gSShpc5tSClTAVuUHWjlC+M4KcEKPQYq51NiqAcjzGLA1qqAcjzGX7PrMu2296Sp4FqaUOsstNraQ2jaMHw1E7FHOVAfWqrWOo5k3LFifUzEjzGWpEts8vOF1KS0gjsM+sr9I74s9Q3V24y3bFaHlNobOLhMbOCyCP7pB/6hHU/hBz1IqsuMaPHZs0JhpDTIuUVtttAwEgLCsD/TUnuCsKxJ2XhGWpe86IByamsU1lTMbhRRRRCFFFFEIUUUUQhRRRRCFFFRRCB6Um6o1sxBW7Cti2FSGzselPk+BGV5HHLi/wAiefMiqXX+sZj0h2waaf8ADdQds6eCcMebaMfj8yPZ6deibDgMxEo2jetAwlxQ5A7geQ+H15JR1WtSn2g8zO1vqNen9o5aXDd4balGa1Ek3O4K9q4XFYawPJtABKU+5KR25NQ9fr6+OJMKOP8A44xV9VqP8q0qO+e9Yz6uxzmc7ZrrXOZsC63wDi7HPvitY/lXq1f76yOZUOR/3opT9UKH8q068H5kSMcPyWm1dkrWAo/AdTUFutbtz/UiuovY4Xn+h+IxxdYqRxc7a42P+tFV4yfiU4Ch+xq/t9zhXNouW+U3ISn2th5T8R1HzpBbW48kLZh3F1PYtQHlD99la0pLbK0yn2Z8F5HSSYzzK0/r2/z4ppep/wBkI+gMcXqn+dZH0B+06nQRmkazaxdbG2etufGHWXEwVo960J6j3p/anOJKYmR0SYjyHmHBlDiDlKh7jUiD3kipHM9unQmql+z7H3ZNolv2qU7w65FA2uZ4JUg+qVeSsZHnVtRQrspypkksZDlTNaBCjwIqI0VvY03nAJySTySSeSSeSTyTWvPbL170612Nx3n4JacV/SrE8Diq5bn/ABfp1oqSOZKxnjJDJH/51bp/daMy7S5a4Ex8T/SsqxTWVbM34UUUUQhRRRRCFFFFEIUUVBohDI86TPtB1E5bmUWu2ulFxlpKi4OTHazgr/zHon389qZ7rPj2u3yZ0tW1mO2XFkdcAfzriy5Mi4SpFyn4EqWoOLSDnYnHqt/BI4+OT3pPW6kUV58ntEPUNX+mqyO57TCOw3GZS0ykIQngDr8ye59/evSjtntRXNFiTk95yLEsck8wqGEyZswQbZGcmTMZLbZwGx/iWo8IHx+QNbVmtUzUNx9CgKU02jBlSyAQwk9Ep/xLI6dgDk56HrFjskKxQhEtzIbbzuWonKnFd1KUeSa09H6f1PfZ2mvoPTOqBZZ2ijafs4Cwl3UM5byiM+iRCWmh7ioesr6fCm+12O12hvZbLdGiAgAlloJKviRyfmask9KmttK0QYUYnRV011rtQYEjFQRkc1lUHjrU5ZiU130zZLurfcLZGedJH8XZtcGPJacKH70jXnSzuikPXiw3ZRjlQDltmErEhROAEKAz4h7cHPfjmuj3O4RbZCdmTnktR2hla1fyA6knoAOSaTGxKu89F3uramtmfQoaj/7ZJ/ErHBcUOv8AhHqjuTReyIvuEW1L1omWGZvsrUtpC1oLa1JBUgkEpPcEjyrOoHXk80ZBNY/EwO8mknXSQ/erWEuONPMMPPtutnCm1b2glQ9+QacX32Y6d0h5DKfNxQSPrSJf50W4akC4UhuQ0zCDaltq3JCi6okZ88AUbmRS48T3c1alxxidJ0RqP7/tyxKCUXGKoNym09M9lp/Kocjy5HamPI864ja7ouwXePdkk+CgeFMSB7TBPJ+KT6w74Brtba0rbC0KCkqGQoHIIrW0t/WqDeZt6LUjUVBvPmelFQOlTTMchRRRRCFFFQeBRCTWJOO1eciQ1GZW9IcbaaQCVrcUEpSB3JNK0rV65pLemYXpvJHpr5LcYYPVJxuc/SMfmqLMFGWMizqgyxlV9qdzC1QrKhYCV/2yVk4w2g4QD8V8/oNJ0JuZdVYtcUvIzzIWdjKfP1sZV+kGms6bYnXFVzvzv3lOWEpIUnawgJzgJb6cZPtZ6mrwJASEgAJHAA8qx9UUts3d8TB1jV3W7++P8nOZUeXbJvodw8MuLSVMutg7HQOoGeQR3Hlg1iG35MliDBSlUyU4G2QoeqO5WfypAJPw99Pl3tce7QlxZIIBO5C08KaWOiknsR/++xNV32c24xtQ3EXVxsXNhlLcdtIICmCcqdT29ZWAQPZ2gHqM11aVLLQfHmVUaJLrlPjyI76es8axWxqBDCilAytxfKnVn2lqPmTz9OgFWeKhNZVugY4nSAACAooor2ewrxmSWYcVyTKdQyw0kqW44ralIHUk17V5So7MuOuPJZbeZcGFtuICkqHkQeDRCcwc1TbtR3NE16T40WOd8GBGbU+snn+M4lAOFH8KTjaOTyeLVuVdZWPu/TtwWkjIclFEdP7KJV9KeWWG2W0tsoShCRhKUpwB8hXqBzml206u2Wiz6VLG3PzEtqzaokkeK9aYCCDkBC5Kx9UJ/nWFx0RcJNsfQNS3IzSg+EUbGGt/bKW0hRHblR4PnTxWJGTUxTWvYSa6epOyz5/jw4y0734gEhCyl1L3rrbcScKBKsnIPfvW6kJSnCUhI8gMAVf/AGg24W7UrcxoYYuiDvAHR9sdf1I/+pqhrndYjV2lSeJymvreq4oTx4kEAghWMEY5roP2YXJUiwqtzqyp62OGOCTyW8ZbP+kgfprn/erbQE8QddJiE4buUFScebjR3D/aV/tV/pdhW0r4MZ9GuK3bPBE66OlTUDpU10E6iFFFFEJitQQgqUQABkk9qSXNeIushcTSyY8laVbFSpTmxpJH+FGd7h+AA/NTuelUt9t2nnWvFvsS2lG7+9lIQnn/ADK71FgSOJFgSODFg2j0p9L9+ku3OQOUofADLZ/K0PVHxOT76tAAOla7+nbDGYS9AvUq3NBBeT6PcN7ZRjduCHN6duOeB0qqbfnKtk24Wa/W28x4SVKeS9FUy4AE7sbknaSR+UCkLdNaxyTmZd2kuY5LZl98KK8Yb3pERiRt2+K0hzGc43JBx9a9qRIwcTNIwcGGK0rnBMtLTsd4x50dfiRpIGS2rGDkd0kcKHcfAVu9OtGCOSMDtmvVYqciSRmUhlljpu+JuzLjTyAxcY2ESo2c7FEcKSe6FdUq7jyIIF2DmkS4RZBkM3C2LS1cY+Q2VcJdQfaaX+U/Q4I6Uz6fvMe9wvSGEqbdQotyGF+2y4OqVf0PQggjg1r0XCwfObum1AuX5y1oooq+MwoooohCiiiiEKjFTRRCJ/2oxPG0k9KSklyA63KTz0CVYX/sUuudkYJGc4PFdc1iyH9JXpo/jgPD/Ya49GUVxWFn2ltpUfmkVjerKBtb6ic/64g9j/UT1rxjqUxquwy0K2+jyUqUryStxpo/R017DrWtIaLke5yUkgxIjRSfzF9Kh9GxSOh4vEz/AE3I1Kmd8T7IzU1Cenzqa6edhCiiiiED0pQ+0tLCbPAlSi2Go1xYWsuY2gElBznjHrU31g8hC0YdSlSc5woZFeMu4ESLruUicEDduS2jxL1avSGmW47byEJUQ2hpbWD62SSlfOOPVFOeikNTLRqdqM74za2G2g6OiiGNvXv0pynaisdvRtk3aEwegT4yc/sKU/s9vNzuFwLN5nPSTMt4fCHEJSELSsoXtAAwDlJ57EUsibLAS2SYqlfTsBZ8kzZ0+4HbDbHUnIVDZP8AsFb46VUaVHh2ZuIoFK4brsYpPUbFqSPoBVuOlZjjDETGtGHIit9pcgR9ISgACXnGm8HuCsEj9gaaW9GWR1ht61mZb0OgOJ9BlrQnBGfYJKPpSt9oKEu26A0v2HLg2Ff6HD/SnH7PZxn6Rt5cVl6Ogxnfcps7f6U/oypXaZp6BlK7D9ZpuaYvbBJg6gDwzwifESrj/Mgp/lVW5btXWy7NXOHaYL7uUtyExJm0SWR2UlxIwpPVJ3cdOQa6GKmmhUgOQI6Ka1O4DBkN8oBIKc84PUVlQKKslsKKKKIQoqNw7moQpK0hSCCCMgiiEyooozRCUetn/R9H3t0EZTAeI56nYcfWuRsI8Nhpv/AhKT8gBXQ/tTmBGn2rck+vcJDbZwcHw0nxFn4YTj9VIHU57ntWL6q4yq/3Od9cflE+GTAHFbTUNX/oiW/g77pIaKQR+BTqEN/Tn51qsRFXSa1bm8hLw3PrSfYZHtfM+yPj7qcbk2FzLDbmQlCXbi0doHAbZCnSMeX8NI+dUaGs5B8n7Sj06rDBvJ+06Enp8zU1ilQAqciuhnUyaKKKIQrUu0X062S4mceOytvPluSRn61t1CulEJza06KvTUdttTtog7UAKUwwp5aiO/VAH1r0ZVa9M6njidcbnPnoSllxZZaQxHS8pIClbUg8lKe5/nWOqJF7tepkynJ6kNlYNv3erFWkjC2XAPxnqFHnpt6EGn1TJk3cTJkiEmM47DENhht3xVOuEq2ngDncoAD40mTVUeB7ogzU0twPdGRTXoGq7tE2hLcwIns9ecgNuD5KSk/rHnW+DxUa3jqZhQ72Budtayp8p/EwsBLv7YSv9AoSQoZBBB6Ecg0tq02vu+MT11e23cPMWdeD+xW0ngC4tg/NDg/rU/Z1dRbb69bnTtj3L+I15B9IwofqSAfig+de2ukf8PuP8kx3mXvklxOfoTSq+0pSdqXFNrQoKbcR7TawcpUPgRmlhcabEfx2ii6g6e1H8djO6pOaypa0ZqZF+gqQ8Et3KOAmSyOmey0/lVjI8uR1FMYVmt1SGGROkVgwBHaZUVA5qa9koVCulTUK6UQi9reStmwuRmFFMietMNojqC5woj4I3q+VY6DeKbKq3OEly2PKiescnYnls/8AjKB8Qa0dQuGdqqNGHLVujF9fl4jpKUfslLn7iosrwg6uU2Thq5xsj/utH+qFj/QaX6v72z5RXr/v9P5RzrAnmpB7YpM+0DUi4LH3Ra3dtzkp9ZaTzGbPVf8AmPIT78ntVzuEUsZfY61qWbgCKerrom9amecZVuiwQYrHkpef4ih8wE5/KaqFuKC22mGy8+8ra00nqtX9B3J6AUQo7rqk2+0xw442kJI3YQyO29Xb4dT9adLHY2bVvcWvx5rgw5IIwcf4Uj8Kc8479655wbrDY/bxOWsB1Npus7eB9oads6bTFV4qkuzHjufdSMZI6JT+VPQfM9TW5aUKl6sekNo8RFqhlKBxy88Qce4hCEj9dekySzCiPSpKwhllBcWo9gBk1pKt05rR7rDMhTF/nK+8HIzMgNvOeskqaBBB4QA3kY571oaVcsWPiamhTLl/hKGPqO9WVTKLrdnoM13KlRrwyFMqUTkhC8ghIzgeuR7qb7Fq6RNuMW3zralDskLLb8V8OtEJGSTkBQHyPWlGZpqfbUt3F+2ojNFwqLkQKkS46xylxxWFFQ6hQG4DPORnF/8AZxYVRnX7o4wtpspLUUOtBtSwpW9x0owNoUrAAwOEjgAimKzZvwc/3+Y1Ubepg5x8/wAx/ooopuPQqDU0UQldfHbbFtMp+8+D6A22VP8AjI3p2jzHftxSNY7npW2v+lSNPybXMGfA3MLfOw9NpTuCVEdU8Ecjkcnoz7TbzSmnW0uNrBCkqTkEeRFcu1VAg2G8tItokRYseG5LdZRKc8JfO1KQgnakDCjgY6jyqm4sq7hiUXsyLvXHEYoerxPvDUGXbvRrfOSpqOuQseI44BnapHYKTuxyTxyBkVo29lVomO2F9SilhPiQXFc+LGzgDPdSPZPu2nvW9Y7fbbFYU6hueH5nookPy1IKyhJG7a2PwpGQMDr1Pc14iW3rSIpDLRtl6gK9IjB4heEnISSUn1kKHqqA6H4AmDobK8P3lVlRtq2uRumVzhJuFslQlnCZDK2s+W4EVzuEtTkVsuD+IE7HEn8KhwR+4NdBt0705paXWixKZX4cmMpXrMr7jPcdwehHPupR1DDNvvbiwD6POy6k44S6PbT8x6w/V5Vj31sUKnuJgaiolNp7j/xmm27JiSmp1vfLE1kHw3ByCD1SofiSe4/bmuk6V1lFvW2JLAh3QDJjrVlLv5mlfiHu6juPPmteciO1JRsfQFJzkdiD5g9QfeKhpNc1HtPIkdD6i+n9j8rO8J6VNchtOrr/AGgBtTyLpGHRuUSl1PwcAOf1D500Q/tJtC8JuEefb1HqXGS4gfqRuFblWqqsHBnR062i4ZVo7Vis4SSTgDue1LrGutLPjKL9BHucd2f/AGxVbqfV1mm2p+12i7xJM+diM02w4FqG8hKlceQJPyq8sAMxgsAM5mrY3fTUSrqoEKuUhT6cjBDXCGh/40pPxUaL8tUWKzcmwS5bn0SgE9SlOQ4Pm2pY+JFWDLSGG0NNDCG0hKQOwHSslJCkqSoApUMEHoRWKbD1N8582nq9T5zQ1Xr9mI791abT943ZY5LKfEbYBHBVt6nyTke8gdVm2aVnylLfvMlxovK3vpQsLfeUe63AMJ8sI6DjI6U3wocWAwGIMZqOyPwNICR9K98CrLtQbPHEt1GrNvYcTXgwo0CMmPCYQyynolA4z5/H3174wP8A+4qSarrjLf8AHat9sCXblJBLSFcpaSPadX+RP1OAOpxSql2wO8WRWsYBe8lpj79vrcFICoMBaH5quoW4PWba+Rws/BPnShcbs1ers9NdiekuOOoaS2pfhuxEbylpCe4cOFuKAIwkHJ45ZpF+a0yyq0WZUQ+jr2y7hcXtqVvq9ZQ49tZzlXIAyB2wNhu72y+D7s1ZbYzS5Ch4UhtZLTq8YGF4CkLx0zjOeCa0Qle3pA8zXCVBegGwZVWrWMyAyXESk3qC0tKChZ2yUEqATtV0XnsFYJ7KrqAwUgkEEjJB6ikiDol2PqdM119hy3NrDzLQSQtKkJCGmz1BSgAkHzAyOpp4AFMVKyjDHMZpV1GGOZlRRRVkuhRRRRCFVl1s1ruDqJNwtkWY4yghCno6XFJHXCcirOsSOc0QnPLXria8Hi/aW34xWUojx1pQ9GHQNuoWQM8DPIxkjBAya7SrLkbUVkaZbDbqBILjSV7vBjHJCSe4SfDSD5pp+uum7Pdng9cLey6+BgPDKF48tySCR7s0majuVo0/DnW3TTcNmVuAnrU34qktY9Y4V/fEAgFOSUhWcdqXattwZm4EVep94Zm4H+y2lCDqd5y56YnMfesP+ErdkIkIB4SsdSgnO1Y6HJBIyDVyEx9RQpNtkJciT2CC4w4B4kZwcpWPMeShwofPFFbYtyblRWbcUN3bf/YUMrUpEdgAbwtR5Uz+VXIylIJVzThKk6Z1VNYhsXJJuzSVKYlRAUrbKfa2qIII80nIP1qoot4yODKWRNUNw4Px+M5//Gbeciy0eHKYOHUDp7lDzSeoPy65rKrzU9snR0pVe2wHGR/BvMJoqbx/hebGVIB46ZT3BHSl1t4bktO7ErUMtlCwtt0ebaxwofXzArH1OkavkDiYGs0NlJ3KOJ7UUAZGe1FI/SZ+ZHHcZqw0vF9K1AXCMtwWd3X/AJi8pT+yQv8AcVXnpW/p28MWdyS3PSUsyHvE9LSMhHAACx+Ece1088U1pT7jkxvSH3HJjz365orFCkuoSttQUhQyFJOQR55rIGmY5Cg0ZqqjG4X1n0iEo2q0lO83KQAFuI82kHoMfjX8kmrK6msOBLaqHtOFnrMnu+li22xkS7m4kKDRVhDST+N1Q9lP1PQDuNuySbLYLuq0yJpfvUoIVKluIwl1wj1Wt3RPGSlvy8yTnDSt409GmotNnYeDMjcpE90ZTMdAyr1z6y1Y5yRggHHSkdUr0WcX37ixFuLEqQ483JY8RQcKuHAnI5CRhJIIAV8xoKEoAI5mooTTKCOc+ZZFuTZdQub2EPzIr0lzwH+BKYeWVbkKP4uQM9iCDwQa3l2Bi9RFr0k9GajPK8KXbprfEQnqQj8JHXw/ZVwRgdd6zA6tam229rS6/C8N2PPjpDTifECsEY4BGz4EEZFX+mdOCyJkOvSPS50lQ8WSWwj1U+wkJHAA6/Ek+4TSsN81PMnVUH57oefmJa2yGm326NDbcdcQw2lsLdWVrUAMZJPU1tUJGBippmOQoooohCiiiiEKKKKITEpzSPqbRxLq51kYZdWp7x3YDxAQ4518RtR9heck9j3weaeqjHNRZAwwZB0VxhhE2Kyzou1KmzUmbdprqG1eDx4izna2gn2UJAUcnyUo8mkNu5ybbcYfoaAZqZEtDSEKLjccuoUoBSyADtyCR1wK65f7NHvVvVFkKU2QpLjTreN7TifZUn3/AMwSDwa5u/p68wbkI/o7zsmQotxpjPrxmisguO7Ty2r1Qog5BKcA84pe1WGNo7ff8Ra9HG3YOB2+v4jNoB+6vuTmpMtyZb4xDTT8kAuqdHK07hjckZA5GQcjPFbN9+z6w3jxFeAuE84cqdhq2ZPmUEFJPvIzV/Z7fHtVujwIaSllhAQnPU+ZPmScknuSTW7V6rhcHmMouECtzORyPs61JbifQbjEurI5CJKSy78NwyD8/pVe9ab/ABSRK0/PG0cqY2PJPw2qz9K7WRUYpezQ0WHJEUt9N09vJXB+U4UVPpPr266JPkbe9/RNAMhRARbros9MCA9/VIrutGKo/wCLpHkxYejUDsTOOWOFqmHISLTY5noqlZWxLKGmsdynKsoV8Bg+VNkG4NSluMKQ6xLa/voz6drjfvx3HkoEg+dO+KrL1YoV3Q2ZKVofZyWZLJ2usk90q/mDkHuDVzaNNuAeYw2grK4U8ynBwcjqKpY1kN7s0qwoeQy7ap/ixg6krbU0566AtGfWAClpHkWxW3JXOsRCL4EuRcgIubSdrfuDqf8Aln83s+9PAr0hPehasgvj+5uDCoqyDxvTlxs/t4g+dU6dWrs2MO8X0ytTbscd4jtOrL0mHNfmtPelBptx5IK4shOSnKwAlKlbdyUJyAMcndy+tk600xIhl4Qbm2QzLDYyNwwcHuWljBwCMpOM9ay1HpKTeL9Hmtz/AAmQ14awtO9bPPtMg+qlSgcFRB6CmK0WiFZ4gjW9kNoyVKJO5S1HqpSjyonzNNV1FXPwMdqpNbsR/EzT0rY/uWAtLziHpkhfiyXUJISpeAAEjslIASB5DzJq65oFTV4AAwIyAAMCFFFFez2FFFFEIUUUUQhRRRRCFFFFEIHmsdgrKiiEgJA6VNFFEIUUUUQhRRRRCRijFTRRCYLbQ4goWkKSoYIIyDSRqDSEuO2l7Sy20eC+iQi3vqIbCkKCv4Sv+XkAp2+zhX4etPVRgeVeEA954QD3kBIrKiivZ7CiiiiEKKKKIQoooohP/9k="/>
          <p:cNvSpPr>
            <a:spLocks noChangeAspect="1" noChangeArrowheads="1"/>
          </p:cNvSpPr>
          <p:nvPr/>
        </p:nvSpPr>
        <p:spPr bwMode="auto">
          <a:xfrm>
            <a:off x="155575" y="-685800"/>
            <a:ext cx="152400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data:image/jpg;base64,/9j/4AAQSkZJRgABAQAAAQABAAD/2wBDAAkGBwgHBgkIBwgKCgkLDRYPDQwMDRsUFRAWIB0iIiAdHx8kKDQsJCYxJx8fLT0tMTU3Ojo6Iys/RD84QzQ5Ojf/2wBDAQoKCg0MDRoPDxo3JR8lNzc3Nzc3Nzc3Nzc3Nzc3Nzc3Nzc3Nzc3Nzc3Nzc3Nzc3Nzc3Nzc3Nzc3Nzc3Nzc3Nzf/wAARCAC7AMYDASIAAhEBAxEB/8QAHAAAAgIDAQEAAAAAAAAAAAAAAAYBBQIEBwMI/8QAQxAAAQMDAwICBwYDBgUEAwAAAQIDBAAFEQYSITFBE1EUIjJhcYGhBxVCYoKRI7HBJDNScpKiJkNTc5MWNGOywtHw/8QAGgEAAgMBAQAAAAAAAAAAAAAAAAQCAwUGAf/EAC0RAAICAQMDAgUFAAMAAAAAAAECAAMRBBIhEzFBBSJRYXGx0RQjMoGRFULw/9oADAMBAAIRAxEAPwDuNFFFEIUUUUQhRRRRCFFFeEqXHiMLelPNssoGVOOKCUpHvJ4FEJ7VG4ZxkZpWf13bAd0SNcZzOcF6NFUW/iCcbv05rW1vLVLslruFunPpgPSGvFXHdLfiNOgpScjnG9TfccE1AuMEjxIGxcEjnEbvHaL/AIPit+Lt3bNw3Y88fMfvVRdtVWW0yzDnTC3ICQotoaW4oA5wcJSeuD+1c70n6NbdYQ1ym3oq3XnIzK0NISl3ck43uKUVuE7BwAADjNb/ANoKnWrzeCytxCjZUOJKVEHKFPc5+Yqs3ft7xKW1H7XUEdLbq2xXOQmNEuLRkL4Qy6lTS1fBKwCflWV41LarLIQzcHnG1qbLuER3HdqAcFR2JOBnua5xfPQUfeUe1yX5lvSy2lkrdL2JSirCW1kkk52dDwrp3ra1qX25dwMlWZTVhZbWsHgqUXt5/cfSoG8hWJHbErOpYKxI7YnQ5WorPDZiPzLlFjtS0b2FPOBAcTgHIzjzH71YRn2ZLCH47qHWXEhSHEKCkqB6EEdRXOtYvoi3KLyQi3WZbih0xkjH7htVWzd5OmbDZrO1F9KuSYDQLO/YlsJSlJWtWDgZzjAJJzgcE1b1fcwPYS7rDcwPZY5A988VmK5rb9Z3mTdYLCH7dIQ/JQ04iNDeICSfWIcK8cDvjtTpctR2m1TGIdxmtx3n0FSN+doAIHrK6JyTxnGeakrqwyJYliuu4dv8ltRWCHULSlaFBSVAFKk8gg9Dmstw86nJyaKgEHpU0QhRRRRCFFFFEIUUUUQhRRRRCFFFFEJB6Uua4tButiUWWg7LhuCTHQRnctH4f1DI+dMh6VgrpXhGRgzxhkYM4ct3wr0zKisuKZltLlCW02pxaRsCSlSRyUA7V8dMq4xmmS0ynbrph3SaIrLhTaiqNNiu721bcBClAjIUVjIxnJB8q3Jun41huoudwvMeBao8wyojaUfxSpQ9ZoHunKl4SkE4IHYV6M3CQZMp/TVhjWz0te9+bOb2LdVz63gp575yopznkUoqdIZc48fX4RGtBSMucePr8IuItF7uMhy4Wi23OHMksJy8sNRghYTx6ygXMZ6gYBxTVqiyvS5cW4Srrbrf/YvR5IlI3hR3BXq5UkYzkfOvFy2yph3XW83CV1Jbbd9Hb57bW8Ej4k0R9P2aMdzFqhJV3WWEqUf1EE/WquvUi7ACRKP1NCLsUEiedmOjLM81Jlamt0yY0CGnHJTQQyCMHw20eqnjjPKsd6z1FJ01e3W5kDVFmYmobLRLshtbbzZOdi07gcA5wQeMnqCRVilKUjajgeSeKhxlp1O11tDgPZYz/OvP1aEbdvE8OuQrtKcSm0/olL+1UiVbV28qSpbdv3OCRt5SlS1H2Rx6oHI44GQfTXlteYuEm4qS8qBMihiQ60kqVGKQrCiBztIUeecEc8HNZu6asriw592Rm3Qch1hHgrB/zIwfrWbcS6wSPuq/S0AZwzOxKb/dWFj/AFV6LqWXaRjM9Go07oUIxmbGjtUofj/d8iOw23Cgh4y4rqVR1NpO3OB7PQnHPsnnik68XRcpx+e86lmRcVhaWllHiNxEDhKUrO1Sgk7iCeq1e6mGVLjiFPiahsiYTU9IEm42hO5KwCcKcAHiD4kLHJycGtFWl582TGfgSYV0gSShpc5tSClTAVuUHWjlC+M4KcEKPQYq51NiqAcjzGLA1qqAcjzGX7PrMu2296Sp4FqaUOsstNraQ2jaMHw1E7FHOVAfWqrWOo5k3LFifUzEjzGWpEts8vOF1KS0gjsM+sr9I74s9Q3V24y3bFaHlNobOLhMbOCyCP7pB/6hHU/hBz1IqsuMaPHZs0JhpDTIuUVtttAwEgLCsD/TUnuCsKxJ2XhGWpe86IByamsU1lTMbhRRRRCFFFFEIUUUUQhRRRRCFFFRRCB6Um6o1sxBW7Cti2FSGzselPk+BGV5HHLi/wAiefMiqXX+sZj0h2waaf8ADdQds6eCcMebaMfj8yPZ6deibDgMxEo2jetAwlxQ5A7geQ+H15JR1WtSn2g8zO1vqNen9o5aXDd4balGa1Ek3O4K9q4XFYawPJtABKU+5KR25NQ9fr6+OJMKOP8A44xV9VqP8q0qO+e9Yz6uxzmc7ZrrXOZsC63wDi7HPvitY/lXq1f76yOZUOR/3opT9UKH8q068H5kSMcPyWm1dkrWAo/AdTUFutbtz/UiuovY4Xn+h+IxxdYqRxc7a42P+tFV4yfiU4Ch+xq/t9zhXNouW+U3ISn2th5T8R1HzpBbW48kLZh3F1PYtQHlD99la0pLbK0yn2Z8F5HSSYzzK0/r2/z4ppep/wBkI+gMcXqn+dZH0B+06nQRmkazaxdbG2etufGHWXEwVo960J6j3p/anOJKYmR0SYjyHmHBlDiDlKh7jUiD3kipHM9unQmql+z7H3ZNolv2qU7w65FA2uZ4JUg+qVeSsZHnVtRQrspypkksZDlTNaBCjwIqI0VvY03nAJySTySSeSSeSTyTWvPbL170612Nx3n4JacV/SrE8Diq5bn/ABfp1oqSOZKxnjJDJH/51bp/daMy7S5a4Ex8T/SsqxTWVbM34UUUUQhRRRRCFFFFEIUUVBohDI86TPtB1E5bmUWu2ulFxlpKi4OTHazgr/zHon389qZ7rPj2u3yZ0tW1mO2XFkdcAfzriy5Mi4SpFyn4EqWoOLSDnYnHqt/BI4+OT3pPW6kUV58ntEPUNX+mqyO57TCOw3GZS0ykIQngDr8ye59/evSjtntRXNFiTk95yLEsck8wqGEyZswQbZGcmTMZLbZwGx/iWo8IHx+QNbVmtUzUNx9CgKU02jBlSyAQwk9Ep/xLI6dgDk56HrFjskKxQhEtzIbbzuWonKnFd1KUeSa09H6f1PfZ2mvoPTOqBZZ2ijafs4Cwl3UM5byiM+iRCWmh7ioesr6fCm+12O12hvZbLdGiAgAlloJKviRyfmask9KmttK0QYUYnRV011rtQYEjFQRkc1lUHjrU5ZiU130zZLurfcLZGedJH8XZtcGPJacKH70jXnSzuikPXiw3ZRjlQDltmErEhROAEKAz4h7cHPfjmuj3O4RbZCdmTnktR2hla1fyA6knoAOSaTGxKu89F3uramtmfQoaj/7ZJ/ErHBcUOv8AhHqjuTReyIvuEW1L1omWGZvsrUtpC1oLa1JBUgkEpPcEjyrOoHXk80ZBNY/EwO8mknXSQ/erWEuONPMMPPtutnCm1b2glQ9+QacX32Y6d0h5DKfNxQSPrSJf50W4akC4UhuQ0zCDaltq3JCi6okZ88AUbmRS48T3c1alxxidJ0RqP7/tyxKCUXGKoNym09M9lp/Kocjy5HamPI864ja7ouwXePdkk+CgeFMSB7TBPJ+KT6w74Brtba0rbC0KCkqGQoHIIrW0t/WqDeZt6LUjUVBvPmelFQOlTTMchRRRRCFFFQeBRCTWJOO1eciQ1GZW9IcbaaQCVrcUEpSB3JNK0rV65pLemYXpvJHpr5LcYYPVJxuc/SMfmqLMFGWMizqgyxlV9qdzC1QrKhYCV/2yVk4w2g4QD8V8/oNJ0JuZdVYtcUvIzzIWdjKfP1sZV+kGms6bYnXFVzvzv3lOWEpIUnawgJzgJb6cZPtZ6mrwJASEgAJHAA8qx9UUts3d8TB1jV3W7++P8nOZUeXbJvodw8MuLSVMutg7HQOoGeQR3Hlg1iG35MliDBSlUyU4G2QoeqO5WfypAJPw99Pl3tce7QlxZIIBO5C08KaWOiknsR/++xNV32c24xtQ3EXVxsXNhlLcdtIICmCcqdT29ZWAQPZ2gHqM11aVLLQfHmVUaJLrlPjyI76es8axWxqBDCilAytxfKnVn2lqPmTz9OgFWeKhNZVugY4nSAACAooor2ewrxmSWYcVyTKdQyw0kqW44ralIHUk17V5So7MuOuPJZbeZcGFtuICkqHkQeDRCcwc1TbtR3NE16T40WOd8GBGbU+snn+M4lAOFH8KTjaOTyeLVuVdZWPu/TtwWkjIclFEdP7KJV9KeWWG2W0tsoShCRhKUpwB8hXqBzml206u2Wiz6VLG3PzEtqzaokkeK9aYCCDkBC5Kx9UJ/nWFx0RcJNsfQNS3IzSg+EUbGGt/bKW0hRHblR4PnTxWJGTUxTWvYSa6epOyz5/jw4y0734gEhCyl1L3rrbcScKBKsnIPfvW6kJSnCUhI8gMAVf/AGg24W7UrcxoYYuiDvAHR9sdf1I/+pqhrndYjV2lSeJymvreq4oTx4kEAghWMEY5roP2YXJUiwqtzqyp62OGOCTyW8ZbP+kgfprn/erbQE8QddJiE4buUFScebjR3D/aV/tV/pdhW0r4MZ9GuK3bPBE66OlTUDpU10E6iFFFFEJitQQgqUQABkk9qSXNeIushcTSyY8laVbFSpTmxpJH+FGd7h+AA/NTuelUt9t2nnWvFvsS2lG7+9lIQnn/ADK71FgSOJFgSODFg2j0p9L9+ku3OQOUofADLZ/K0PVHxOT76tAAOla7+nbDGYS9AvUq3NBBeT6PcN7ZRjduCHN6duOeB0qqbfnKtk24Wa/W28x4SVKeS9FUy4AE7sbknaSR+UCkLdNaxyTmZd2kuY5LZl98KK8Yb3pERiRt2+K0hzGc43JBx9a9qRIwcTNIwcGGK0rnBMtLTsd4x50dfiRpIGS2rGDkd0kcKHcfAVu9OtGCOSMDtmvVYqciSRmUhlljpu+JuzLjTyAxcY2ESo2c7FEcKSe6FdUq7jyIIF2DmkS4RZBkM3C2LS1cY+Q2VcJdQfaaX+U/Q4I6Uz6fvMe9wvSGEqbdQotyGF+2y4OqVf0PQggjg1r0XCwfObum1AuX5y1oooq+MwoooohCiiiiEKjFTRRCJ/2oxPG0k9KSklyA63KTz0CVYX/sUuudkYJGc4PFdc1iyH9JXpo/jgPD/Ya49GUVxWFn2ltpUfmkVjerKBtb6ic/64g9j/UT1rxjqUxquwy0K2+jyUqUryStxpo/R017DrWtIaLke5yUkgxIjRSfzF9Kh9GxSOh4vEz/AE3I1Kmd8T7IzU1Cenzqa6edhCiiiiED0pQ+0tLCbPAlSi2Go1xYWsuY2gElBznjHrU31g8hC0YdSlSc5woZFeMu4ESLruUicEDduS2jxL1avSGmW47byEJUQ2hpbWD62SSlfOOPVFOeikNTLRqdqM74za2G2g6OiiGNvXv0pynaisdvRtk3aEwegT4yc/sKU/s9vNzuFwLN5nPSTMt4fCHEJSELSsoXtAAwDlJ57EUsibLAS2SYqlfTsBZ8kzZ0+4HbDbHUnIVDZP8AsFb46VUaVHh2ZuIoFK4brsYpPUbFqSPoBVuOlZjjDETGtGHIit9pcgR9ISgACXnGm8HuCsEj9gaaW9GWR1ht61mZb0OgOJ9BlrQnBGfYJKPpSt9oKEu26A0v2HLg2Ff6HD/SnH7PZxn6Rt5cVl6Ogxnfcps7f6U/oypXaZp6BlK7D9ZpuaYvbBJg6gDwzwifESrj/Mgp/lVW5btXWy7NXOHaYL7uUtyExJm0SWR2UlxIwpPVJ3cdOQa6GKmmhUgOQI6Ka1O4DBkN8oBIKc84PUVlQKKslsKKKKIQoqNw7moQpK0hSCCCMgiiEyooozRCUetn/R9H3t0EZTAeI56nYcfWuRsI8Nhpv/AhKT8gBXQ/tTmBGn2rck+vcJDbZwcHw0nxFn4YTj9VIHU57ntWL6q4yq/3Od9cflE+GTAHFbTUNX/oiW/g77pIaKQR+BTqEN/Tn51qsRFXSa1bm8hLw3PrSfYZHtfM+yPj7qcbk2FzLDbmQlCXbi0doHAbZCnSMeX8NI+dUaGs5B8n7Sj06rDBvJ+06Enp8zU1ilQAqciuhnUyaKKKIQrUu0X062S4mceOytvPluSRn61t1CulEJza06KvTUdttTtog7UAKUwwp5aiO/VAH1r0ZVa9M6njidcbnPnoSllxZZaQxHS8pIClbUg8lKe5/nWOqJF7tepkynJ6kNlYNv3erFWkjC2XAPxnqFHnpt6EGn1TJk3cTJkiEmM47DENhht3xVOuEq2ngDncoAD40mTVUeB7ogzU0twPdGRTXoGq7tE2hLcwIns9ecgNuD5KSk/rHnW+DxUa3jqZhQ72Budtayp8p/EwsBLv7YSv9AoSQoZBBB6Ecg0tq02vu+MT11e23cPMWdeD+xW0ngC4tg/NDg/rU/Z1dRbb69bnTtj3L+I15B9IwofqSAfig+de2ukf8PuP8kx3mXvklxOfoTSq+0pSdqXFNrQoKbcR7TawcpUPgRmlhcabEfx2ii6g6e1H8djO6pOaypa0ZqZF+gqQ8Et3KOAmSyOmey0/lVjI8uR1FMYVmt1SGGROkVgwBHaZUVA5qa9koVCulTUK6UQi9reStmwuRmFFMietMNojqC5woj4I3q+VY6DeKbKq3OEly2PKiescnYnls/8AjKB8Qa0dQuGdqqNGHLVujF9fl4jpKUfslLn7iosrwg6uU2Thq5xsj/utH+qFj/QaX6v72z5RXr/v9P5RzrAnmpB7YpM+0DUi4LH3Ra3dtzkp9ZaTzGbPVf8AmPIT78ntVzuEUsZfY61qWbgCKerrom9amecZVuiwQYrHkpef4ih8wE5/KaqFuKC22mGy8+8ra00nqtX9B3J6AUQo7rqk2+0xw442kJI3YQyO29Xb4dT9adLHY2bVvcWvx5rgw5IIwcf4Uj8Kc8479655wbrDY/bxOWsB1Npus7eB9oads6bTFV4qkuzHjufdSMZI6JT+VPQfM9TW5aUKl6sekNo8RFqhlKBxy88Qce4hCEj9dekySzCiPSpKwhllBcWo9gBk1pKt05rR7rDMhTF/nK+8HIzMgNvOeskqaBBB4QA3kY571oaVcsWPiamhTLl/hKGPqO9WVTKLrdnoM13KlRrwyFMqUTkhC8ghIzgeuR7qb7Fq6RNuMW3zralDskLLb8V8OtEJGSTkBQHyPWlGZpqfbUt3F+2ojNFwqLkQKkS46xylxxWFFQ6hQG4DPORnF/8AZxYVRnX7o4wtpspLUUOtBtSwpW9x0owNoUrAAwOEjgAimKzZvwc/3+Y1Ubepg5x8/wAx/ooopuPQqDU0UQldfHbbFtMp+8+D6A22VP8AjI3p2jzHftxSNY7npW2v+lSNPybXMGfA3MLfOw9NpTuCVEdU8Ecjkcnoz7TbzSmnW0uNrBCkqTkEeRFcu1VAg2G8tItokRYseG5LdZRKc8JfO1KQgnakDCjgY6jyqm4sq7hiUXsyLvXHEYoerxPvDUGXbvRrfOSpqOuQseI44BnapHYKTuxyTxyBkVo29lVomO2F9SilhPiQXFc+LGzgDPdSPZPu2nvW9Y7fbbFYU6hueH5nookPy1IKyhJG7a2PwpGQMDr1Pc14iW3rSIpDLRtl6gK9IjB4heEnISSUn1kKHqqA6H4AmDobK8P3lVlRtq2uRumVzhJuFslQlnCZDK2s+W4EVzuEtTkVsuD+IE7HEn8KhwR+4NdBt0705paXWixKZX4cmMpXrMr7jPcdwehHPupR1DDNvvbiwD6POy6k44S6PbT8x6w/V5Vj31sUKnuJgaiolNp7j/xmm27JiSmp1vfLE1kHw3ByCD1SofiSe4/bmuk6V1lFvW2JLAh3QDJjrVlLv5mlfiHu6juPPmteciO1JRsfQFJzkdiD5g9QfeKhpNc1HtPIkdD6i+n9j8rO8J6VNchtOrr/AGgBtTyLpGHRuUSl1PwcAOf1D500Q/tJtC8JuEefb1HqXGS4gfqRuFblWqqsHBnR062i4ZVo7Vis4SSTgDue1LrGutLPjKL9BHucd2f/AGxVbqfV1mm2p+12i7xJM+diM02w4FqG8hKlceQJPyq8sAMxgsAM5mrY3fTUSrqoEKuUhT6cjBDXCGh/40pPxUaL8tUWKzcmwS5bn0SgE9SlOQ4Pm2pY+JFWDLSGG0NNDCG0hKQOwHSslJCkqSoApUMEHoRWKbD1N8582nq9T5zQ1Xr9mI791abT943ZY5LKfEbYBHBVt6nyTke8gdVm2aVnylLfvMlxovK3vpQsLfeUe63AMJ8sI6DjI6U3wocWAwGIMZqOyPwNICR9K98CrLtQbPHEt1GrNvYcTXgwo0CMmPCYQyynolA4z5/H3174wP8A+4qSarrjLf8AHat9sCXblJBLSFcpaSPadX+RP1OAOpxSql2wO8WRWsYBe8lpj79vrcFICoMBaH5quoW4PWba+Rws/BPnShcbs1ers9NdiekuOOoaS2pfhuxEbylpCe4cOFuKAIwkHJ45ZpF+a0yyq0WZUQ+jr2y7hcXtqVvq9ZQ49tZzlXIAyB2wNhu72y+D7s1ZbYzS5Ch4UhtZLTq8YGF4CkLx0zjOeCa0Qle3pA8zXCVBegGwZVWrWMyAyXESk3qC0tKChZ2yUEqATtV0XnsFYJ7KrqAwUgkEEjJB6ikiDol2PqdM119hy3NrDzLQSQtKkJCGmz1BSgAkHzAyOpp4AFMVKyjDHMZpV1GGOZlRRRVkuhRRRRCFVl1s1ruDqJNwtkWY4yghCno6XFJHXCcirOsSOc0QnPLXria8Hi/aW34xWUojx1pQ9GHQNuoWQM8DPIxkjBAya7SrLkbUVkaZbDbqBILjSV7vBjHJCSe4SfDSD5pp+uum7Pdng9cLey6+BgPDKF48tySCR7s0majuVo0/DnW3TTcNmVuAnrU34qktY9Y4V/fEAgFOSUhWcdqXattwZm4EVep94Zm4H+y2lCDqd5y56YnMfesP+ErdkIkIB4SsdSgnO1Y6HJBIyDVyEx9RQpNtkJciT2CC4w4B4kZwcpWPMeShwofPFFbYtyblRWbcUN3bf/YUMrUpEdgAbwtR5Uz+VXIylIJVzThKk6Z1VNYhsXJJuzSVKYlRAUrbKfa2qIII80nIP1qoot4yODKWRNUNw4Px+M5//Gbeciy0eHKYOHUDp7lDzSeoPy65rKrzU9snR0pVe2wHGR/BvMJoqbx/hebGVIB46ZT3BHSl1t4bktO7ErUMtlCwtt0ebaxwofXzArH1OkavkDiYGs0NlJ3KOJ7UUAZGe1FI/SZ+ZHHcZqw0vF9K1AXCMtwWd3X/AJi8pT+yQv8AcVXnpW/p28MWdyS3PSUsyHvE9LSMhHAACx+Ece1088U1pT7jkxvSH3HJjz365orFCkuoSttQUhQyFJOQR55rIGmY5Cg0ZqqjG4X1n0iEo2q0lO83KQAFuI82kHoMfjX8kmrK6msOBLaqHtOFnrMnu+li22xkS7m4kKDRVhDST+N1Q9lP1PQDuNuySbLYLuq0yJpfvUoIVKluIwl1wj1Wt3RPGSlvy8yTnDSt409GmotNnYeDMjcpE90ZTMdAyr1z6y1Y5yRggHHSkdUr0WcX37ixFuLEqQ483JY8RQcKuHAnI5CRhJIIAV8xoKEoAI5mooTTKCOc+ZZFuTZdQub2EPzIr0lzwH+BKYeWVbkKP4uQM9iCDwQa3l2Bi9RFr0k9GajPK8KXbprfEQnqQj8JHXw/ZVwRgdd6zA6tam229rS6/C8N2PPjpDTifECsEY4BGz4EEZFX+mdOCyJkOvSPS50lQ8WSWwj1U+wkJHAA6/Ek+4TSsN81PMnVUH57oefmJa2yGm326NDbcdcQw2lsLdWVrUAMZJPU1tUJGBippmOQoooohCiiiiEKKKKITEpzSPqbRxLq51kYZdWp7x3YDxAQ4518RtR9heck9j3weaeqjHNRZAwwZB0VxhhE2Kyzou1KmzUmbdprqG1eDx4izna2gn2UJAUcnyUo8mkNu5ybbcYfoaAZqZEtDSEKLjccuoUoBSyADtyCR1wK65f7NHvVvVFkKU2QpLjTreN7TifZUn3/AMwSDwa5u/p68wbkI/o7zsmQotxpjPrxmisguO7Ty2r1Qog5BKcA84pe1WGNo7ff8Ra9HG3YOB2+v4jNoB+6vuTmpMtyZb4xDTT8kAuqdHK07hjckZA5GQcjPFbN9+z6w3jxFeAuE84cqdhq2ZPmUEFJPvIzV/Z7fHtVujwIaSllhAQnPU+ZPmScknuSTW7V6rhcHmMouECtzORyPs61JbifQbjEurI5CJKSy78NwyD8/pVe9ab/ABSRK0/PG0cqY2PJPw2qz9K7WRUYpezQ0WHJEUt9N09vJXB+U4UVPpPr266JPkbe9/RNAMhRARbros9MCA9/VIrutGKo/wCLpHkxYejUDsTOOWOFqmHISLTY5noqlZWxLKGmsdynKsoV8Bg+VNkG4NSluMKQ6xLa/voz6drjfvx3HkoEg+dO+KrL1YoV3Q2ZKVofZyWZLJ2usk90q/mDkHuDVzaNNuAeYw2grK4U8ynBwcjqKpY1kN7s0qwoeQy7ap/ixg6krbU0566AtGfWAClpHkWxW3JXOsRCL4EuRcgIubSdrfuDqf8Aln83s+9PAr0hPehasgvj+5uDCoqyDxvTlxs/t4g+dU6dWrs2MO8X0ytTbscd4jtOrL0mHNfmtPelBptx5IK4shOSnKwAlKlbdyUJyAMcndy+tk600xIhl4Qbm2QzLDYyNwwcHuWljBwCMpOM9ay1HpKTeL9Hmtz/AAmQ14awtO9bPPtMg+qlSgcFRB6CmK0WiFZ4gjW9kNoyVKJO5S1HqpSjyonzNNV1FXPwMdqpNbsR/EzT0rY/uWAtLziHpkhfiyXUJISpeAAEjslIASB5DzJq65oFTV4AAwIyAAMCFFFFez2FFFFEIUUUUQhRRRRCFFFFEIHmsdgrKiiEgJA6VNFFEIUUUUQhRRRRCRijFTRRCYLbQ4goWkKSoYIIyDSRqDSEuO2l7Sy20eC+iQi3vqIbCkKCv4Sv+XkAp2+zhX4etPVRgeVeEA954QD3kBIrKiivZ7CiiiiEKKKKIQoooohP/9k="/>
          <p:cNvSpPr>
            <a:spLocks noChangeAspect="1" noChangeArrowheads="1"/>
          </p:cNvSpPr>
          <p:nvPr/>
        </p:nvSpPr>
        <p:spPr bwMode="auto">
          <a:xfrm>
            <a:off x="155575" y="-685800"/>
            <a:ext cx="152400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data:image/jpg;base64,/9j/4AAQSkZJRgABAQAAAQABAAD/2wBDAAkGBwgHBgkIBwgKCgkLDRYPDQwMDRsUFRAWIB0iIiAdHx8kKDQsJCYxJx8fLT0tMTU3Ojo6Iys/RD84QzQ5Ojf/2wBDAQoKCg0MDRoPDxo3JR8lNzc3Nzc3Nzc3Nzc3Nzc3Nzc3Nzc3Nzc3Nzc3Nzc3Nzc3Nzc3Nzc3Nzc3Nzc3Nzc3Nzf/wAARCAC7AMYDASIAAhEBAxEB/8QAHAAAAgIDAQEAAAAAAAAAAAAAAAYBBQIEBwMI/8QAQxAAAQMDAwICBwYDBgUEAwAAAQIDBAAFEQYSITFBE1EUIjJhcYGhBxVCYoKRI7HBJDNScpKiJkNTc5MWNGOywtHw/8QAGgEAAgMBAQAAAAAAAAAAAAAAAAQCAwUGAf/EAC0RAAICAQMDAgUFAAMAAAAAAAECAAMRBBIhEzFBBSJRYXGx0RQjMoGRFULw/9oADAMBAAIRAxEAPwDuNFFFEIUUUUQhRRRRCFFFeEqXHiMLelPNssoGVOOKCUpHvJ4FEJ7VG4ZxkZpWf13bAd0SNcZzOcF6NFUW/iCcbv05rW1vLVLslruFunPpgPSGvFXHdLfiNOgpScjnG9TfccE1AuMEjxIGxcEjnEbvHaL/AIPit+Lt3bNw3Y88fMfvVRdtVWW0yzDnTC3ICQotoaW4oA5wcJSeuD+1c70n6NbdYQ1ym3oq3XnIzK0NISl3ck43uKUVuE7BwAADjNb/ANoKnWrzeCytxCjZUOJKVEHKFPc5+Yqs3ft7xKW1H7XUEdLbq2xXOQmNEuLRkL4Qy6lTS1fBKwCflWV41LarLIQzcHnG1qbLuER3HdqAcFR2JOBnua5xfPQUfeUe1yX5lvSy2lkrdL2JSirCW1kkk52dDwrp3ra1qX25dwMlWZTVhZbWsHgqUXt5/cfSoG8hWJHbErOpYKxI7YnQ5WorPDZiPzLlFjtS0b2FPOBAcTgHIzjzH71YRn2ZLCH47qHWXEhSHEKCkqB6EEdRXOtYvoi3KLyQi3WZbih0xkjH7htVWzd5OmbDZrO1F9KuSYDQLO/YlsJSlJWtWDgZzjAJJzgcE1b1fcwPYS7rDcwPZY5A988VmK5rb9Z3mTdYLCH7dIQ/JQ04iNDeICSfWIcK8cDvjtTpctR2m1TGIdxmtx3n0FSN+doAIHrK6JyTxnGeakrqwyJYliuu4dv8ltRWCHULSlaFBSVAFKk8gg9Dmstw86nJyaKgEHpU0QhRRRRCFFFFEIUUUUQhRRRRCFFFFEJB6Uua4tButiUWWg7LhuCTHQRnctH4f1DI+dMh6VgrpXhGRgzxhkYM4ct3wr0zKisuKZltLlCW02pxaRsCSlSRyUA7V8dMq4xmmS0ynbrph3SaIrLhTaiqNNiu721bcBClAjIUVjIxnJB8q3Jun41huoudwvMeBao8wyojaUfxSpQ9ZoHunKl4SkE4IHYV6M3CQZMp/TVhjWz0te9+bOb2LdVz63gp575yopznkUoqdIZc48fX4RGtBSMucePr8IuItF7uMhy4Wi23OHMksJy8sNRghYTx6ygXMZ6gYBxTVqiyvS5cW4Srrbrf/YvR5IlI3hR3BXq5UkYzkfOvFy2yph3XW83CV1Jbbd9Hb57bW8Ej4k0R9P2aMdzFqhJV3WWEqUf1EE/WquvUi7ACRKP1NCLsUEiedmOjLM81Jlamt0yY0CGnHJTQQyCMHw20eqnjjPKsd6z1FJ01e3W5kDVFmYmobLRLshtbbzZOdi07gcA5wQeMnqCRVilKUjajgeSeKhxlp1O11tDgPZYz/OvP1aEbdvE8OuQrtKcSm0/olL+1UiVbV28qSpbdv3OCRt5SlS1H2Rx6oHI44GQfTXlteYuEm4qS8qBMihiQ60kqVGKQrCiBztIUeecEc8HNZu6asriw592Rm3Qch1hHgrB/zIwfrWbcS6wSPuq/S0AZwzOxKb/dWFj/AFV6LqWXaRjM9Go07oUIxmbGjtUofj/d8iOw23Cgh4y4rqVR1NpO3OB7PQnHPsnnik68XRcpx+e86lmRcVhaWllHiNxEDhKUrO1Sgk7iCeq1e6mGVLjiFPiahsiYTU9IEm42hO5KwCcKcAHiD4kLHJycGtFWl582TGfgSYV0gSShpc5tSClTAVuUHWjlC+M4KcEKPQYq51NiqAcjzGLA1qqAcjzGX7PrMu2296Sp4FqaUOsstNraQ2jaMHw1E7FHOVAfWqrWOo5k3LFifUzEjzGWpEts8vOF1KS0gjsM+sr9I74s9Q3V24y3bFaHlNobOLhMbOCyCP7pB/6hHU/hBz1IqsuMaPHZs0JhpDTIuUVtttAwEgLCsD/TUnuCsKxJ2XhGWpe86IByamsU1lTMbhRRRRCFFFFEIUUUUQhRRRRCFFFRRCB6Um6o1sxBW7Cti2FSGzselPk+BGV5HHLi/wAiefMiqXX+sZj0h2waaf8ADdQds6eCcMebaMfj8yPZ6deibDgMxEo2jetAwlxQ5A7geQ+H15JR1WtSn2g8zO1vqNen9o5aXDd4balGa1Ek3O4K9q4XFYawPJtABKU+5KR25NQ9fr6+OJMKOP8A44xV9VqP8q0qO+e9Yz6uxzmc7ZrrXOZsC63wDi7HPvitY/lXq1f76yOZUOR/3opT9UKH8q068H5kSMcPyWm1dkrWAo/AdTUFutbtz/UiuovY4Xn+h+IxxdYqRxc7a42P+tFV4yfiU4Ch+xq/t9zhXNouW+U3ISn2th5T8R1HzpBbW48kLZh3F1PYtQHlD99la0pLbK0yn2Z8F5HSSYzzK0/r2/z4ppep/wBkI+gMcXqn+dZH0B+06nQRmkazaxdbG2etufGHWXEwVo960J6j3p/anOJKYmR0SYjyHmHBlDiDlKh7jUiD3kipHM9unQmql+z7H3ZNolv2qU7w65FA2uZ4JUg+qVeSsZHnVtRQrspypkksZDlTNaBCjwIqI0VvY03nAJySTySSeSSeSTyTWvPbL170612Nx3n4JacV/SrE8Diq5bn/ABfp1oqSOZKxnjJDJH/51bp/daMy7S5a4Ex8T/SsqxTWVbM34UUUUQhRRRRCFFFFEIUUVBohDI86TPtB1E5bmUWu2ulFxlpKi4OTHazgr/zHon389qZ7rPj2u3yZ0tW1mO2XFkdcAfzriy5Mi4SpFyn4EqWoOLSDnYnHqt/BI4+OT3pPW6kUV58ntEPUNX+mqyO57TCOw3GZS0ykIQngDr8ye59/evSjtntRXNFiTk95yLEsck8wqGEyZswQbZGcmTMZLbZwGx/iWo8IHx+QNbVmtUzUNx9CgKU02jBlSyAQwk9Ep/xLI6dgDk56HrFjskKxQhEtzIbbzuWonKnFd1KUeSa09H6f1PfZ2mvoPTOqBZZ2ijafs4Cwl3UM5byiM+iRCWmh7ioesr6fCm+12O12hvZbLdGiAgAlloJKviRyfmask9KmttK0QYUYnRV011rtQYEjFQRkc1lUHjrU5ZiU130zZLurfcLZGedJH8XZtcGPJacKH70jXnSzuikPXiw3ZRjlQDltmErEhROAEKAz4h7cHPfjmuj3O4RbZCdmTnktR2hla1fyA6knoAOSaTGxKu89F3uramtmfQoaj/7ZJ/ErHBcUOv8AhHqjuTReyIvuEW1L1omWGZvsrUtpC1oLa1JBUgkEpPcEjyrOoHXk80ZBNY/EwO8mknXSQ/erWEuONPMMPPtutnCm1b2glQ9+QacX32Y6d0h5DKfNxQSPrSJf50W4akC4UhuQ0zCDaltq3JCi6okZ88AUbmRS48T3c1alxxidJ0RqP7/tyxKCUXGKoNym09M9lp/Kocjy5HamPI864ja7ouwXePdkk+CgeFMSB7TBPJ+KT6w74Brtba0rbC0KCkqGQoHIIrW0t/WqDeZt6LUjUVBvPmelFQOlTTMchRRRRCFFFQeBRCTWJOO1eciQ1GZW9IcbaaQCVrcUEpSB3JNK0rV65pLemYXpvJHpr5LcYYPVJxuc/SMfmqLMFGWMizqgyxlV9qdzC1QrKhYCV/2yVk4w2g4QD8V8/oNJ0JuZdVYtcUvIzzIWdjKfP1sZV+kGms6bYnXFVzvzv3lOWEpIUnawgJzgJb6cZPtZ6mrwJASEgAJHAA8qx9UUts3d8TB1jV3W7++P8nOZUeXbJvodw8MuLSVMutg7HQOoGeQR3Hlg1iG35MliDBSlUyU4G2QoeqO5WfypAJPw99Pl3tce7QlxZIIBO5C08KaWOiknsR/++xNV32c24xtQ3EXVxsXNhlLcdtIICmCcqdT29ZWAQPZ2gHqM11aVLLQfHmVUaJLrlPjyI76es8axWxqBDCilAytxfKnVn2lqPmTz9OgFWeKhNZVugY4nSAACAooor2ewrxmSWYcVyTKdQyw0kqW44ralIHUk17V5So7MuOuPJZbeZcGFtuICkqHkQeDRCcwc1TbtR3NE16T40WOd8GBGbU+snn+M4lAOFH8KTjaOTyeLVuVdZWPu/TtwWkjIclFEdP7KJV9KeWWG2W0tsoShCRhKUpwB8hXqBzml206u2Wiz6VLG3PzEtqzaokkeK9aYCCDkBC5Kx9UJ/nWFx0RcJNsfQNS3IzSg+EUbGGt/bKW0hRHblR4PnTxWJGTUxTWvYSa6epOyz5/jw4y0734gEhCyl1L3rrbcScKBKsnIPfvW6kJSnCUhI8gMAVf/AGg24W7UrcxoYYuiDvAHR9sdf1I/+pqhrndYjV2lSeJymvreq4oTx4kEAghWMEY5roP2YXJUiwqtzqyp62OGOCTyW8ZbP+kgfprn/erbQE8QddJiE4buUFScebjR3D/aV/tV/pdhW0r4MZ9GuK3bPBE66OlTUDpU10E6iFFFFEJitQQgqUQABkk9qSXNeIushcTSyY8laVbFSpTmxpJH+FGd7h+AA/NTuelUt9t2nnWvFvsS2lG7+9lIQnn/ADK71FgSOJFgSODFg2j0p9L9+ku3OQOUofADLZ/K0PVHxOT76tAAOla7+nbDGYS9AvUq3NBBeT6PcN7ZRjduCHN6duOeB0qqbfnKtk24Wa/W28x4SVKeS9FUy4AE7sbknaSR+UCkLdNaxyTmZd2kuY5LZl98KK8Yb3pERiRt2+K0hzGc43JBx9a9qRIwcTNIwcGGK0rnBMtLTsd4x50dfiRpIGS2rGDkd0kcKHcfAVu9OtGCOSMDtmvVYqciSRmUhlljpu+JuzLjTyAxcY2ESo2c7FEcKSe6FdUq7jyIIF2DmkS4RZBkM3C2LS1cY+Q2VcJdQfaaX+U/Q4I6Uz6fvMe9wvSGEqbdQotyGF+2y4OqVf0PQggjg1r0XCwfObum1AuX5y1oooq+MwoooohCiiiiEKjFTRRCJ/2oxPG0k9KSklyA63KTz0CVYX/sUuudkYJGc4PFdc1iyH9JXpo/jgPD/Ya49GUVxWFn2ltpUfmkVjerKBtb6ic/64g9j/UT1rxjqUxquwy0K2+jyUqUryStxpo/R017DrWtIaLke5yUkgxIjRSfzF9Kh9GxSOh4vEz/AE3I1Kmd8T7IzU1Cenzqa6edhCiiiiED0pQ+0tLCbPAlSi2Go1xYWsuY2gElBznjHrU31g8hC0YdSlSc5woZFeMu4ESLruUicEDduS2jxL1avSGmW47byEJUQ2hpbWD62SSlfOOPVFOeikNTLRqdqM74za2G2g6OiiGNvXv0pynaisdvRtk3aEwegT4yc/sKU/s9vNzuFwLN5nPSTMt4fCHEJSELSsoXtAAwDlJ57EUsibLAS2SYqlfTsBZ8kzZ0+4HbDbHUnIVDZP8AsFb46VUaVHh2ZuIoFK4brsYpPUbFqSPoBVuOlZjjDETGtGHIit9pcgR9ISgACXnGm8HuCsEj9gaaW9GWR1ht61mZb0OgOJ9BlrQnBGfYJKPpSt9oKEu26A0v2HLg2Ff6HD/SnH7PZxn6Rt5cVl6Ogxnfcps7f6U/oypXaZp6BlK7D9ZpuaYvbBJg6gDwzwifESrj/Mgp/lVW5btXWy7NXOHaYL7uUtyExJm0SWR2UlxIwpPVJ3cdOQa6GKmmhUgOQI6Ka1O4DBkN8oBIKc84PUVlQKKslsKKKKIQoqNw7moQpK0hSCCCMgiiEyooozRCUetn/R9H3t0EZTAeI56nYcfWuRsI8Nhpv/AhKT8gBXQ/tTmBGn2rck+vcJDbZwcHw0nxFn4YTj9VIHU57ntWL6q4yq/3Od9cflE+GTAHFbTUNX/oiW/g77pIaKQR+BTqEN/Tn51qsRFXSa1bm8hLw3PrSfYZHtfM+yPj7qcbk2FzLDbmQlCXbi0doHAbZCnSMeX8NI+dUaGs5B8n7Sj06rDBvJ+06Enp8zU1ilQAqciuhnUyaKKKIQrUu0X062S4mceOytvPluSRn61t1CulEJza06KvTUdttTtog7UAKUwwp5aiO/VAH1r0ZVa9M6njidcbnPnoSllxZZaQxHS8pIClbUg8lKe5/nWOqJF7tepkynJ6kNlYNv3erFWkjC2XAPxnqFHnpt6EGn1TJk3cTJkiEmM47DENhht3xVOuEq2ngDncoAD40mTVUeB7ogzU0twPdGRTXoGq7tE2hLcwIns9ecgNuD5KSk/rHnW+DxUa3jqZhQ72Budtayp8p/EwsBLv7YSv9AoSQoZBBB6Ecg0tq02vu+MT11e23cPMWdeD+xW0ngC4tg/NDg/rU/Z1dRbb69bnTtj3L+I15B9IwofqSAfig+de2ukf8PuP8kx3mXvklxOfoTSq+0pSdqXFNrQoKbcR7TawcpUPgRmlhcabEfx2ii6g6e1H8djO6pOaypa0ZqZF+gqQ8Et3KOAmSyOmey0/lVjI8uR1FMYVmt1SGGROkVgwBHaZUVA5qa9koVCulTUK6UQi9reStmwuRmFFMietMNojqC5woj4I3q+VY6DeKbKq3OEly2PKiescnYnls/8AjKB8Qa0dQuGdqqNGHLVujF9fl4jpKUfslLn7iosrwg6uU2Thq5xsj/utH+qFj/QaX6v72z5RXr/v9P5RzrAnmpB7YpM+0DUi4LH3Ra3dtzkp9ZaTzGbPVf8AmPIT78ntVzuEUsZfY61qWbgCKerrom9amecZVuiwQYrHkpef4ih8wE5/KaqFuKC22mGy8+8ra00nqtX9B3J6AUQo7rqk2+0xw442kJI3YQyO29Xb4dT9adLHY2bVvcWvx5rgw5IIwcf4Uj8Kc8479655wbrDY/bxOWsB1Npus7eB9oads6bTFV4qkuzHjufdSMZI6JT+VPQfM9TW5aUKl6sekNo8RFqhlKBxy88Qce4hCEj9dekySzCiPSpKwhllBcWo9gBk1pKt05rR7rDMhTF/nK+8HIzMgNvOeskqaBBB4QA3kY571oaVcsWPiamhTLl/hKGPqO9WVTKLrdnoM13KlRrwyFMqUTkhC8ghIzgeuR7qb7Fq6RNuMW3zralDskLLb8V8OtEJGSTkBQHyPWlGZpqfbUt3F+2ojNFwqLkQKkS46xylxxWFFQ6hQG4DPORnF/8AZxYVRnX7o4wtpspLUUOtBtSwpW9x0owNoUrAAwOEjgAimKzZvwc/3+Y1Ubepg5x8/wAx/ooopuPQqDU0UQldfHbbFtMp+8+D6A22VP8AjI3p2jzHftxSNY7npW2v+lSNPybXMGfA3MLfOw9NpTuCVEdU8Ecjkcnoz7TbzSmnW0uNrBCkqTkEeRFcu1VAg2G8tItokRYseG5LdZRKc8JfO1KQgnakDCjgY6jyqm4sq7hiUXsyLvXHEYoerxPvDUGXbvRrfOSpqOuQseI44BnapHYKTuxyTxyBkVo29lVomO2F9SilhPiQXFc+LGzgDPdSPZPu2nvW9Y7fbbFYU6hueH5nookPy1IKyhJG7a2PwpGQMDr1Pc14iW3rSIpDLRtl6gK9IjB4heEnISSUn1kKHqqA6H4AmDobK8P3lVlRtq2uRumVzhJuFslQlnCZDK2s+W4EVzuEtTkVsuD+IE7HEn8KhwR+4NdBt0705paXWixKZX4cmMpXrMr7jPcdwehHPupR1DDNvvbiwD6POy6k44S6PbT8x6w/V5Vj31sUKnuJgaiolNp7j/xmm27JiSmp1vfLE1kHw3ByCD1SofiSe4/bmuk6V1lFvW2JLAh3QDJjrVlLv5mlfiHu6juPPmteciO1JRsfQFJzkdiD5g9QfeKhpNc1HtPIkdD6i+n9j8rO8J6VNchtOrr/AGgBtTyLpGHRuUSl1PwcAOf1D500Q/tJtC8JuEefb1HqXGS4gfqRuFblWqqsHBnR062i4ZVo7Vis4SSTgDue1LrGutLPjKL9BHucd2f/AGxVbqfV1mm2p+12i7xJM+diM02w4FqG8hKlceQJPyq8sAMxgsAM5mrY3fTUSrqoEKuUhT6cjBDXCGh/40pPxUaL8tUWKzcmwS5bn0SgE9SlOQ4Pm2pY+JFWDLSGG0NNDCG0hKQOwHSslJCkqSoApUMEHoRWKbD1N8582nq9T5zQ1Xr9mI791abT943ZY5LKfEbYBHBVt6nyTke8gdVm2aVnylLfvMlxovK3vpQsLfeUe63AMJ8sI6DjI6U3wocWAwGIMZqOyPwNICR9K98CrLtQbPHEt1GrNvYcTXgwo0CMmPCYQyynolA4z5/H3174wP8A+4qSarrjLf8AHat9sCXblJBLSFcpaSPadX+RP1OAOpxSql2wO8WRWsYBe8lpj79vrcFICoMBaH5quoW4PWba+Rws/BPnShcbs1ers9NdiekuOOoaS2pfhuxEbylpCe4cOFuKAIwkHJ45ZpF+a0yyq0WZUQ+jr2y7hcXtqVvq9ZQ49tZzlXIAyB2wNhu72y+D7s1ZbYzS5Ch4UhtZLTq8YGF4CkLx0zjOeCa0Qle3pA8zXCVBegGwZVWrWMyAyXESk3qC0tKChZ2yUEqATtV0XnsFYJ7KrqAwUgkEEjJB6ikiDol2PqdM119hy3NrDzLQSQtKkJCGmz1BSgAkHzAyOpp4AFMVKyjDHMZpV1GGOZlRRRVkuhRRRRCFVl1s1ruDqJNwtkWY4yghCno6XFJHXCcirOsSOc0QnPLXria8Hi/aW34xWUojx1pQ9GHQNuoWQM8DPIxkjBAya7SrLkbUVkaZbDbqBILjSV7vBjHJCSe4SfDSD5pp+uum7Pdng9cLey6+BgPDKF48tySCR7s0majuVo0/DnW3TTcNmVuAnrU34qktY9Y4V/fEAgFOSUhWcdqXattwZm4EVep94Zm4H+y2lCDqd5y56YnMfesP+ErdkIkIB4SsdSgnO1Y6HJBIyDVyEx9RQpNtkJciT2CC4w4B4kZwcpWPMeShwofPFFbYtyblRWbcUN3bf/YUMrUpEdgAbwtR5Uz+VXIylIJVzThKk6Z1VNYhsXJJuzSVKYlRAUrbKfa2qIII80nIP1qoot4yODKWRNUNw4Px+M5//Gbeciy0eHKYOHUDp7lDzSeoPy65rKrzU9snR0pVe2wHGR/BvMJoqbx/hebGVIB46ZT3BHSl1t4bktO7ErUMtlCwtt0ebaxwofXzArH1OkavkDiYGs0NlJ3KOJ7UUAZGe1FI/SZ+ZHHcZqw0vF9K1AXCMtwWd3X/AJi8pT+yQv8AcVXnpW/p28MWdyS3PSUsyHvE9LSMhHAACx+Ece1088U1pT7jkxvSH3HJjz365orFCkuoSttQUhQyFJOQR55rIGmY5Cg0ZqqjG4X1n0iEo2q0lO83KQAFuI82kHoMfjX8kmrK6msOBLaqHtOFnrMnu+li22xkS7m4kKDRVhDST+N1Q9lP1PQDuNuySbLYLuq0yJpfvUoIVKluIwl1wj1Wt3RPGSlvy8yTnDSt409GmotNnYeDMjcpE90ZTMdAyr1z6y1Y5yRggHHSkdUr0WcX37ixFuLEqQ483JY8RQcKuHAnI5CRhJIIAV8xoKEoAI5mooTTKCOc+ZZFuTZdQub2EPzIr0lzwH+BKYeWVbkKP4uQM9iCDwQa3l2Bi9RFr0k9GajPK8KXbprfEQnqQj8JHXw/ZVwRgdd6zA6tam229rS6/C8N2PPjpDTifECsEY4BGz4EEZFX+mdOCyJkOvSPS50lQ8WSWwj1U+wkJHAA6/Ek+4TSsN81PMnVUH57oefmJa2yGm326NDbcdcQw2lsLdWVrUAMZJPU1tUJGBippmOQoooohCiiiiEKKKKITEpzSPqbRxLq51kYZdWp7x3YDxAQ4518RtR9heck9j3weaeqjHNRZAwwZB0VxhhE2Kyzou1KmzUmbdprqG1eDx4izna2gn2UJAUcnyUo8mkNu5ybbcYfoaAZqZEtDSEKLjccuoUoBSyADtyCR1wK65f7NHvVvVFkKU2QpLjTreN7TifZUn3/AMwSDwa5u/p68wbkI/o7zsmQotxpjPrxmisguO7Ty2r1Qog5BKcA84pe1WGNo7ff8Ra9HG3YOB2+v4jNoB+6vuTmpMtyZb4xDTT8kAuqdHK07hjckZA5GQcjPFbN9+z6w3jxFeAuE84cqdhq2ZPmUEFJPvIzV/Z7fHtVujwIaSllhAQnPU+ZPmScknuSTW7V6rhcHmMouECtzORyPs61JbifQbjEurI5CJKSy78NwyD8/pVe9ab/ABSRK0/PG0cqY2PJPw2qz9K7WRUYpezQ0WHJEUt9N09vJXB+U4UVPpPr266JPkbe9/RNAMhRARbros9MCA9/VIrutGKo/wCLpHkxYejUDsTOOWOFqmHISLTY5noqlZWxLKGmsdynKsoV8Bg+VNkG4NSluMKQ6xLa/voz6drjfvx3HkoEg+dO+KrL1YoV3Q2ZKVofZyWZLJ2usk90q/mDkHuDVzaNNuAeYw2grK4U8ynBwcjqKpY1kN7s0qwoeQy7ap/ixg6krbU0566AtGfWAClpHkWxW3JXOsRCL4EuRcgIubSdrfuDqf8Aln83s+9PAr0hPehasgvj+5uDCoqyDxvTlxs/t4g+dU6dWrs2MO8X0ytTbscd4jtOrL0mHNfmtPelBptx5IK4shOSnKwAlKlbdyUJyAMcndy+tk600xIhl4Qbm2QzLDYyNwwcHuWljBwCMpOM9ay1HpKTeL9Hmtz/AAmQ14awtO9bPPtMg+qlSgcFRB6CmK0WiFZ4gjW9kNoyVKJO5S1HqpSjyonzNNV1FXPwMdqpNbsR/EzT0rY/uWAtLziHpkhfiyXUJISpeAAEjslIASB5DzJq65oFTV4AAwIyAAMCFFFFez2FFFFEIUUUUQhRRRRCFFFFEIHmsdgrKiiEgJA6VNFFEIUUUUQhRRRRCRijFTRRCYLbQ4goWkKSoYIIyDSRqDSEuO2l7Sy20eC+iQi3vqIbCkKCv4Sv+XkAp2+zhX4etPVRgeVeEA954QD3kBIrKiivZ7CiiiiEKKKKIQoooohP/9k="/>
          <p:cNvSpPr>
            <a:spLocks noChangeAspect="1" noChangeArrowheads="1"/>
          </p:cNvSpPr>
          <p:nvPr/>
        </p:nvSpPr>
        <p:spPr bwMode="auto">
          <a:xfrm>
            <a:off x="155575" y="-685800"/>
            <a:ext cx="152400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4" name="Picture 8" descr="http://t3.gstatic.com/images?q=tbn:ANd9GcRU3QAJmMUzoGibnM1HTcu6Iz8fd--DfuBkxyBH1B9-v0jqwp4&amp;t=1&amp;usg=__A7ywTScApc7xG1EB1jB_Cq1XqWo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2002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Sustainability Policy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Train Employees in Energy Saving Procedures &amp; Importance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Tell Customers about our energy efforts via posted signs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Purchase local products when available. Less travel -saving fuel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Support Local Farms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Buy eggs, meat, milk, wheat locally 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Give back to the community</a:t>
            </a:r>
          </a:p>
          <a:p>
            <a:pPr lvl="3"/>
            <a:r>
              <a:rPr lang="en-US" dirty="0" smtClean="0">
                <a:solidFill>
                  <a:srgbClr val="00B0F0"/>
                </a:solidFill>
              </a:rPr>
              <a:t>Donations</a:t>
            </a:r>
          </a:p>
          <a:p>
            <a:pPr lvl="3"/>
            <a:r>
              <a:rPr lang="en-US" dirty="0" smtClean="0">
                <a:solidFill>
                  <a:srgbClr val="00B0F0"/>
                </a:solidFill>
              </a:rPr>
              <a:t>Support local schools &amp; programs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pPr lvl="3">
              <a:buNone/>
            </a:pPr>
            <a:endParaRPr lang="en-US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251</TotalTime>
  <Words>622</Words>
  <Application>Microsoft Macintosh PowerPoint</Application>
  <PresentationFormat>On-screen Show (4:3)</PresentationFormat>
  <Paragraphs>86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Rise &amp; Shine Café </vt:lpstr>
      <vt:lpstr>Overview: Product &amp; Place</vt:lpstr>
      <vt:lpstr>Overview: Price &amp; Promotion</vt:lpstr>
      <vt:lpstr>Menu - Signature Entrées</vt:lpstr>
      <vt:lpstr>Customize</vt:lpstr>
      <vt:lpstr>Create your own Sandwich, Wrap, Omelet, Parfait, or Smoothie </vt:lpstr>
      <vt:lpstr>Sustainability Policy</vt:lpstr>
      <vt:lpstr>Sustainability Policy cont.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&amp; Shine Café</dc:title>
  <dc:creator>Family</dc:creator>
  <cp:lastModifiedBy>Sherry Winchell</cp:lastModifiedBy>
  <cp:revision>41</cp:revision>
  <dcterms:created xsi:type="dcterms:W3CDTF">2010-11-08T20:54:03Z</dcterms:created>
  <dcterms:modified xsi:type="dcterms:W3CDTF">2012-12-11T15:13:17Z</dcterms:modified>
</cp:coreProperties>
</file>